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345" autoAdjust="0"/>
    <p:restoredTop sz="84604" autoAdjust="0"/>
  </p:normalViewPr>
  <p:slideViewPr>
    <p:cSldViewPr snapToGrid="0" showGuides="1">
      <p:cViewPr>
        <p:scale>
          <a:sx n="104" d="100"/>
          <a:sy n="104" d="100"/>
        </p:scale>
        <p:origin x="120" y="240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9/28/2020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5ADDA1F-F065-4909-AF23-345B2CC87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5083B5-0EC2-4ADE-9A26-B5BDB49A81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Session 6</a:t>
            </a:r>
          </a:p>
        </p:txBody>
      </p:sp>
    </p:spTree>
    <p:extLst>
      <p:ext uri="{BB962C8B-B14F-4D97-AF65-F5344CB8AC3E}">
        <p14:creationId xmlns:p14="http://schemas.microsoft.com/office/powerpoint/2010/main" val="334604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FE3C10-EAF2-4498-BE86-96CD4B82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SMU-Template-Full-07.05.19</Template>
  <TotalTime>178</TotalTime>
  <Words>6</Words>
  <Application>Microsoft Office PowerPoint</Application>
  <PresentationFormat>Custom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Courier New</vt:lpstr>
      <vt:lpstr>DRAFT-Marcom-New-Brand-Template-2019-DRAFT-v1.5</vt:lpstr>
      <vt:lpstr>Live Session 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6</dc:title>
  <dc:creator>Goodwin,Ben</dc:creator>
  <cp:lastModifiedBy>Goodwin,Ben</cp:lastModifiedBy>
  <cp:revision>2</cp:revision>
  <cp:lastPrinted>2019-05-15T16:46:10Z</cp:lastPrinted>
  <dcterms:created xsi:type="dcterms:W3CDTF">2020-09-28T17:52:13Z</dcterms:created>
  <dcterms:modified xsi:type="dcterms:W3CDTF">2020-09-28T20:51:04Z</dcterms:modified>
</cp:coreProperties>
</file>